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9" d="100"/>
          <a:sy n="39" d="100"/>
        </p:scale>
        <p:origin x="2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E438-3C32-41DF-9E72-36CA537E1B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001BF-0861-43D2-BA30-9A4A68C572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0DBCBD-73A7-4377-898A-B614E5A64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BF85C-0CF7-456A-9D64-F008AA24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2506F-7ACB-48C6-9191-F00CB0DCD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13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EC283-5417-4DE0-A9A5-782DEA5A6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8665DB-C23D-47A9-8B2D-1EF6F8E6E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22A4B-46FF-4D3F-B5AA-A07A5100E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A2511-E6FA-4423-B544-2565ABCE7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9A70C-94FC-4D56-AD57-F5D2205FF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525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C1C7AD-8265-4A89-89FB-83B21A3E4C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A18517-B3F3-4FF2-A837-55460CCD1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78F96-A091-4582-8432-59D820DCB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1F82A-3701-4BFE-AFEF-E49B24F2D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FAA38-582A-4D54-99FC-FF68C647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65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185C5-1AB0-4610-B2EF-CD3D77F49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F368A-D68D-4317-A741-69617F7B8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4875D-CEC2-4BAC-AE87-8FC2E23A5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64F5A-48BF-45DC-A312-CFB97C287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06637-5EDF-4AE1-9261-FC19908E2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8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B483E-7597-4AF8-90B6-9BDD0FBCA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24DCA-C62F-4DFF-B948-26A10CA26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78CF1-4FC2-4EAF-ACA8-BB1ED854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BD2344-C50F-4BA6-9B15-0119329FA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D738B-B6C5-4845-B42E-4E1E9383C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83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C5C77-661C-49E2-AC69-7FC9F6BDC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F1197-F772-4A03-9006-1E423DE866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8FD628-FF86-4B4C-AF96-0424A25F13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789C2C-B5AE-4819-851E-6FFB6F734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DFB86-56CF-4E05-A89E-ED415781B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D8D38-922C-4A9C-9689-0CA149AF0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222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58B7-1912-4BA1-AEE9-9F3B93477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00AB7E-C19D-4882-A020-819EBB11E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63AA8-E94C-4501-A462-4CA831FB8D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0723CF-9AF0-464D-ACD6-8CE42DEB50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91365E-5CBE-4706-944D-E89D923727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92EB90-817A-4E0E-945D-D5AF28694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F519CC-33DC-4C5E-9575-F8621C609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6ECC5B-B91F-4365-8B03-322607DDA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2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CF616-0F5A-44F9-B418-4A8718768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AA7BCB-60B1-4F52-8D01-89B9FEC6B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A546C-A2B9-48AE-8006-2253052F6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0DBC7D-1DAC-4A73-AB07-0DC8D4E2E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83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0A61DE-8417-4E76-8583-F61497428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75A60D-8A60-4502-8013-937919090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C42563-9136-4DAB-9AC2-F4A3AC6F3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48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892D5-F42B-49C7-B3C0-60DEDEB85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20B1B-C862-4B87-AB64-435848A49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266BBB-B0DA-49EB-B14C-7790511AC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1C1D4-3D3D-440D-B98F-0E18FFB14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556B4B-B35B-437E-928B-0630D80AC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02EB1-9D2C-4F24-B712-153D18F4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0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6CC66-7605-4156-8F13-45CA4DC51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5CF8BB-FA33-429A-A610-7CE7C55A5F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D7C92D-F648-4C04-BFE6-636CAE249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1B98EF-FEE0-4F60-9B0A-639D052BC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8B3576-55A3-461F-8C03-4BD79D61A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0C55E-8EFD-4EAF-BE7C-691E41FEC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59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C828D7-7409-471F-BAF5-75B0F55A9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5F9EC-74B8-4FBF-BA33-E91C6A974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44D05-2D43-497A-83B7-DFB0A7EEBB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0C5DA-99BB-46CD-A3DB-8B1D876241BB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95FD93-15A3-48AC-98C1-EE0B1B9E51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4BD37-FFAE-4FB7-A14C-04EE8A475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26533-2910-4941-A320-70184ACC5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5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C125C-57CC-4A7B-BD9B-A4426B4AD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Positive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3208B4-2C65-492C-8EFA-4F896C13F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762500" cy="476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7D301E-B16F-4A1E-A965-366CF595EC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2" y="169068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97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B9FFB-FB53-482D-8E0D-843F68715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Positive/Braces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8E21DE-8685-4B04-BA3B-98DC13B5A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0375"/>
            <a:ext cx="4762500" cy="476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9FD83F-F183-485D-88EB-48D4F3C0F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2" y="1730375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34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FF9B-97DF-40B0-9103-A144B04EE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Positive/Direct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8A1BB6-2E6F-42EF-8933-89C10E6D5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762500" cy="476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61C793-C0BA-41BC-A186-F110B61703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2" y="169068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99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C959E-E669-4849-91A1-2195776FB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Positive/Invisalign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20DC81-6E6E-47CD-8E2D-D54077C3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0375"/>
            <a:ext cx="4762500" cy="476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C463B5-CD53-4507-8654-8135E7AD8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206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799B-8B2C-463A-96E2-468515C0A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Negative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868384-79A8-4407-A4F2-1ACA52740D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0375"/>
            <a:ext cx="4762500" cy="476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D7F1D7-1C4C-4481-9102-CD3CD71BB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2" y="169068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863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73F97-7CF7-41F0-AAD4-E3F45766E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Negative/Braces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4A3198-D9F2-411C-991F-27F845157B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762500" cy="476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6DC369-4D4B-4ADB-BBDC-79B33C591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2" y="169068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706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C3494-4D8D-4F04-BFA8-28677A47A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Negative/Direct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9815A-BF97-497F-8033-E68DF2D81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762500" cy="476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1F9C56-B81A-4A62-861E-C56B4FF9C6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358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9E9D5-2AC8-4340-9783-ED4056885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Negative/Invisalign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3152A-8AA7-41E2-8EB6-8EFD2CAF3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762500" cy="476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454EC6-2454-4CC3-A8B6-CF85901ED9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716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22</Words>
  <Application>Microsoft Office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All Positive</vt:lpstr>
      <vt:lpstr>Positive/Braces</vt:lpstr>
      <vt:lpstr>Positive/Direct</vt:lpstr>
      <vt:lpstr>Positive/Invisalign</vt:lpstr>
      <vt:lpstr>All Negative</vt:lpstr>
      <vt:lpstr>Negative/Braces</vt:lpstr>
      <vt:lpstr>Negative/Direct</vt:lpstr>
      <vt:lpstr>Negative/Invisalign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Spiro Stilianoudakis</dc:creator>
  <cp:lastModifiedBy>Spiro Stilianoudakis</cp:lastModifiedBy>
  <cp:revision>5</cp:revision>
  <dcterms:created xsi:type="dcterms:W3CDTF">2019-12-02T15:27:55Z</dcterms:created>
  <dcterms:modified xsi:type="dcterms:W3CDTF">2020-01-16T04:12:07Z</dcterms:modified>
</cp:coreProperties>
</file>

<file path=docProps/thumbnail.jpeg>
</file>